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6" r:id="rId2"/>
    <p:sldId id="267" r:id="rId3"/>
    <p:sldId id="269" r:id="rId4"/>
    <p:sldId id="270" r:id="rId5"/>
    <p:sldId id="256" r:id="rId6"/>
    <p:sldId id="259" r:id="rId7"/>
    <p:sldId id="258" r:id="rId8"/>
    <p:sldId id="257" r:id="rId9"/>
    <p:sldId id="264" r:id="rId10"/>
    <p:sldId id="265" r:id="rId11"/>
    <p:sldId id="260" r:id="rId12"/>
    <p:sldId id="261" r:id="rId13"/>
    <p:sldId id="263" r:id="rId14"/>
    <p:sldId id="262" r:id="rId15"/>
    <p:sldId id="26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2D8FEF-311B-4EEF-9212-B343E5363F8E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6F41B0-6D28-4E5B-92C0-0B2E79526D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6F41B0-6D28-4E5B-92C0-0B2E79526DAE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6F41B0-6D28-4E5B-92C0-0B2E79526DAE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33600" y="0"/>
            <a:ext cx="6172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16600" i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6600" i="1" dirty="0">
              <a:solidFill>
                <a:srgbClr val="00B0F0"/>
              </a:solidFill>
            </a:endParaRPr>
          </a:p>
        </p:txBody>
      </p:sp>
      <p:pic>
        <p:nvPicPr>
          <p:cNvPr id="3" name="Picture 2" descr="34088_134371456584847_100000359793472_224364_506066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2108200"/>
            <a:ext cx="5334000" cy="436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2073" y="76200"/>
            <a:ext cx="1606927" cy="1757362"/>
          </a:xfrm>
          <a:prstGeom prst="rect">
            <a:avLst/>
          </a:prstGeom>
        </p:spPr>
      </p:pic>
      <p:pic>
        <p:nvPicPr>
          <p:cNvPr id="4" name="Picture 3" descr="0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8473" y="76200"/>
            <a:ext cx="1606927" cy="1757362"/>
          </a:xfrm>
          <a:prstGeom prst="rect">
            <a:avLst/>
          </a:prstGeom>
        </p:spPr>
      </p:pic>
      <p:pic>
        <p:nvPicPr>
          <p:cNvPr id="5" name="Picture 4" descr="0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4873" y="76200"/>
            <a:ext cx="1606927" cy="1757362"/>
          </a:xfrm>
          <a:prstGeom prst="rect">
            <a:avLst/>
          </a:prstGeom>
        </p:spPr>
      </p:pic>
      <p:pic>
        <p:nvPicPr>
          <p:cNvPr id="8" name="Picture 7" descr="0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1273" y="76200"/>
            <a:ext cx="1606927" cy="1757362"/>
          </a:xfrm>
          <a:prstGeom prst="rect">
            <a:avLst/>
          </a:prstGeom>
        </p:spPr>
      </p:pic>
      <p:pic>
        <p:nvPicPr>
          <p:cNvPr id="9" name="Picture 8" descr="0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671638"/>
            <a:ext cx="1606927" cy="1757362"/>
          </a:xfrm>
          <a:prstGeom prst="rect">
            <a:avLst/>
          </a:prstGeom>
        </p:spPr>
      </p:pic>
      <p:pic>
        <p:nvPicPr>
          <p:cNvPr id="10" name="Picture 9" descr="0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8273" y="1671638"/>
            <a:ext cx="1606927" cy="1757362"/>
          </a:xfrm>
          <a:prstGeom prst="rect">
            <a:avLst/>
          </a:prstGeom>
        </p:spPr>
      </p:pic>
      <p:pic>
        <p:nvPicPr>
          <p:cNvPr id="11" name="Picture 10" descr="0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8473" y="1671638"/>
            <a:ext cx="1606927" cy="1757362"/>
          </a:xfrm>
          <a:prstGeom prst="rect">
            <a:avLst/>
          </a:prstGeom>
        </p:spPr>
      </p:pic>
      <p:pic>
        <p:nvPicPr>
          <p:cNvPr id="12" name="Picture 11" descr="0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1073" y="1676400"/>
            <a:ext cx="1606927" cy="1757362"/>
          </a:xfrm>
          <a:prstGeom prst="rect">
            <a:avLst/>
          </a:prstGeom>
        </p:spPr>
      </p:pic>
      <p:pic>
        <p:nvPicPr>
          <p:cNvPr id="13" name="Picture 12" descr="0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5073" y="1671638"/>
            <a:ext cx="1606927" cy="175736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63792" y="4114800"/>
            <a:ext cx="8001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7200" dirty="0" smtClean="0">
                <a:latin typeface="NikoshBAN" pitchFamily="2" charset="0"/>
                <a:cs typeface="NikoshBAN" pitchFamily="2" charset="0"/>
              </a:rPr>
              <a:t> ১০   ১১   ১২   ১৩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457200" y="4191000"/>
            <a:ext cx="1066800" cy="1066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0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52400"/>
            <a:ext cx="1606927" cy="17573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219200"/>
            <a:ext cx="678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E:\khokan\wali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" y="76200"/>
            <a:ext cx="1251857" cy="1752601"/>
          </a:xfrm>
          <a:prstGeom prst="rect">
            <a:avLst/>
          </a:prstGeom>
          <a:noFill/>
        </p:spPr>
      </p:pic>
      <p:pic>
        <p:nvPicPr>
          <p:cNvPr id="4" name="Picture 2" descr="E:\khokan\wali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76200"/>
            <a:ext cx="1251857" cy="1752601"/>
          </a:xfrm>
          <a:prstGeom prst="rect">
            <a:avLst/>
          </a:prstGeom>
          <a:noFill/>
        </p:spPr>
      </p:pic>
      <p:pic>
        <p:nvPicPr>
          <p:cNvPr id="5" name="Picture 2" descr="E:\khokan\wali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96343" y="0"/>
            <a:ext cx="1251857" cy="1752601"/>
          </a:xfrm>
          <a:prstGeom prst="rect">
            <a:avLst/>
          </a:prstGeom>
          <a:noFill/>
        </p:spPr>
      </p:pic>
      <p:pic>
        <p:nvPicPr>
          <p:cNvPr id="6" name="Picture 2" descr="E:\khokan\wali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743" y="0"/>
            <a:ext cx="1251857" cy="1752601"/>
          </a:xfrm>
          <a:prstGeom prst="rect">
            <a:avLst/>
          </a:prstGeom>
          <a:noFill/>
        </p:spPr>
      </p:pic>
      <p:pic>
        <p:nvPicPr>
          <p:cNvPr id="7" name="Picture 2" descr="E:\khokan\wali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9143" y="0"/>
            <a:ext cx="1251857" cy="1752601"/>
          </a:xfrm>
          <a:prstGeom prst="rect">
            <a:avLst/>
          </a:prstGeom>
          <a:noFill/>
        </p:spPr>
      </p:pic>
      <p:pic>
        <p:nvPicPr>
          <p:cNvPr id="8" name="Picture 2" descr="E:\khokan\wali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981200"/>
            <a:ext cx="1251857" cy="1752601"/>
          </a:xfrm>
          <a:prstGeom prst="rect">
            <a:avLst/>
          </a:prstGeom>
          <a:noFill/>
        </p:spPr>
      </p:pic>
      <p:pic>
        <p:nvPicPr>
          <p:cNvPr id="9" name="Picture 2" descr="E:\khokan\wali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24743" y="1981200"/>
            <a:ext cx="1251857" cy="1752601"/>
          </a:xfrm>
          <a:prstGeom prst="rect">
            <a:avLst/>
          </a:prstGeom>
          <a:noFill/>
        </p:spPr>
      </p:pic>
      <p:pic>
        <p:nvPicPr>
          <p:cNvPr id="10" name="Picture 2" descr="E:\khokan\wali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24943" y="1981199"/>
            <a:ext cx="1251857" cy="1752601"/>
          </a:xfrm>
          <a:prstGeom prst="rect">
            <a:avLst/>
          </a:prstGeom>
          <a:noFill/>
        </p:spPr>
      </p:pic>
      <p:pic>
        <p:nvPicPr>
          <p:cNvPr id="11" name="Picture 2" descr="E:\khokan\wali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8943" y="1981200"/>
            <a:ext cx="1251857" cy="1752601"/>
          </a:xfrm>
          <a:prstGeom prst="rect">
            <a:avLst/>
          </a:prstGeom>
          <a:noFill/>
        </p:spPr>
      </p:pic>
      <p:pic>
        <p:nvPicPr>
          <p:cNvPr id="12" name="Picture 2" descr="E:\khokan\wali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9143" y="1905000"/>
            <a:ext cx="1251857" cy="1752601"/>
          </a:xfrm>
          <a:prstGeom prst="rect">
            <a:avLst/>
          </a:prstGeom>
          <a:noFill/>
        </p:spPr>
      </p:pic>
      <p:pic>
        <p:nvPicPr>
          <p:cNvPr id="13" name="Picture 2" descr="E:\khokan\wali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" y="3733800"/>
            <a:ext cx="1251857" cy="1752601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2438400" y="4495800"/>
            <a:ext cx="5943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১০ ১১ ১২ ১৩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3581400" y="4648200"/>
            <a:ext cx="1447800" cy="137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22.jpg"/>
          <p:cNvPicPr>
            <a:picLocks noChangeAspect="1"/>
          </p:cNvPicPr>
          <p:nvPr/>
        </p:nvPicPr>
        <p:blipFill>
          <a:blip r:embed="rId2"/>
          <a:srcRect l="38086" t="33495" r="35379" b="35298"/>
          <a:stretch>
            <a:fillRect/>
          </a:stretch>
        </p:blipFill>
        <p:spPr>
          <a:xfrm>
            <a:off x="228600" y="228600"/>
            <a:ext cx="1524000" cy="1219200"/>
          </a:xfrm>
          <a:prstGeom prst="rect">
            <a:avLst/>
          </a:prstGeom>
        </p:spPr>
      </p:pic>
      <p:pic>
        <p:nvPicPr>
          <p:cNvPr id="4" name="Picture 3" descr="m22.jpg"/>
          <p:cNvPicPr>
            <a:picLocks noChangeAspect="1"/>
          </p:cNvPicPr>
          <p:nvPr/>
        </p:nvPicPr>
        <p:blipFill>
          <a:blip r:embed="rId2"/>
          <a:srcRect l="38086" t="33495" r="35379" b="35298"/>
          <a:stretch>
            <a:fillRect/>
          </a:stretch>
        </p:blipFill>
        <p:spPr>
          <a:xfrm>
            <a:off x="1981200" y="228600"/>
            <a:ext cx="1524000" cy="1219200"/>
          </a:xfrm>
          <a:prstGeom prst="rect">
            <a:avLst/>
          </a:prstGeom>
        </p:spPr>
      </p:pic>
      <p:pic>
        <p:nvPicPr>
          <p:cNvPr id="5" name="Picture 4" descr="m22.jpg"/>
          <p:cNvPicPr>
            <a:picLocks noChangeAspect="1"/>
          </p:cNvPicPr>
          <p:nvPr/>
        </p:nvPicPr>
        <p:blipFill>
          <a:blip r:embed="rId2"/>
          <a:srcRect l="38086" t="33495" r="35379" b="35298"/>
          <a:stretch>
            <a:fillRect/>
          </a:stretch>
        </p:blipFill>
        <p:spPr>
          <a:xfrm>
            <a:off x="3733800" y="228600"/>
            <a:ext cx="1524000" cy="1219200"/>
          </a:xfrm>
          <a:prstGeom prst="rect">
            <a:avLst/>
          </a:prstGeom>
        </p:spPr>
      </p:pic>
      <p:pic>
        <p:nvPicPr>
          <p:cNvPr id="6" name="Picture 5" descr="m22.jpg"/>
          <p:cNvPicPr>
            <a:picLocks noChangeAspect="1"/>
          </p:cNvPicPr>
          <p:nvPr/>
        </p:nvPicPr>
        <p:blipFill>
          <a:blip r:embed="rId2"/>
          <a:srcRect l="38086" t="33495" r="35379" b="35298"/>
          <a:stretch>
            <a:fillRect/>
          </a:stretch>
        </p:blipFill>
        <p:spPr>
          <a:xfrm>
            <a:off x="5486400" y="228600"/>
            <a:ext cx="1524000" cy="1219200"/>
          </a:xfrm>
          <a:prstGeom prst="rect">
            <a:avLst/>
          </a:prstGeom>
        </p:spPr>
      </p:pic>
      <p:pic>
        <p:nvPicPr>
          <p:cNvPr id="7" name="Picture 6" descr="m22.jpg"/>
          <p:cNvPicPr>
            <a:picLocks noChangeAspect="1"/>
          </p:cNvPicPr>
          <p:nvPr/>
        </p:nvPicPr>
        <p:blipFill>
          <a:blip r:embed="rId2"/>
          <a:srcRect l="38086" t="33495" r="35379" b="35298"/>
          <a:stretch>
            <a:fillRect/>
          </a:stretch>
        </p:blipFill>
        <p:spPr>
          <a:xfrm>
            <a:off x="7239000" y="228600"/>
            <a:ext cx="1524000" cy="1219200"/>
          </a:xfrm>
          <a:prstGeom prst="rect">
            <a:avLst/>
          </a:prstGeom>
        </p:spPr>
      </p:pic>
      <p:pic>
        <p:nvPicPr>
          <p:cNvPr id="8" name="Picture 7" descr="m22.jpg"/>
          <p:cNvPicPr>
            <a:picLocks noChangeAspect="1"/>
          </p:cNvPicPr>
          <p:nvPr/>
        </p:nvPicPr>
        <p:blipFill>
          <a:blip r:embed="rId2"/>
          <a:srcRect l="38086" t="33495" r="35379" b="35298"/>
          <a:stretch>
            <a:fillRect/>
          </a:stretch>
        </p:blipFill>
        <p:spPr>
          <a:xfrm>
            <a:off x="7239000" y="1600200"/>
            <a:ext cx="1524000" cy="1219200"/>
          </a:xfrm>
          <a:prstGeom prst="rect">
            <a:avLst/>
          </a:prstGeom>
        </p:spPr>
      </p:pic>
      <p:pic>
        <p:nvPicPr>
          <p:cNvPr id="9" name="Picture 8" descr="m22.jpg"/>
          <p:cNvPicPr>
            <a:picLocks noChangeAspect="1"/>
          </p:cNvPicPr>
          <p:nvPr/>
        </p:nvPicPr>
        <p:blipFill>
          <a:blip r:embed="rId2"/>
          <a:srcRect l="38086" t="33495" r="35379" b="35298"/>
          <a:stretch>
            <a:fillRect/>
          </a:stretch>
        </p:blipFill>
        <p:spPr>
          <a:xfrm>
            <a:off x="5486400" y="1600200"/>
            <a:ext cx="1524000" cy="1219200"/>
          </a:xfrm>
          <a:prstGeom prst="rect">
            <a:avLst/>
          </a:prstGeom>
        </p:spPr>
      </p:pic>
      <p:pic>
        <p:nvPicPr>
          <p:cNvPr id="10" name="Picture 9" descr="m22.jpg"/>
          <p:cNvPicPr>
            <a:picLocks noChangeAspect="1"/>
          </p:cNvPicPr>
          <p:nvPr/>
        </p:nvPicPr>
        <p:blipFill>
          <a:blip r:embed="rId2"/>
          <a:srcRect l="38086" t="33495" r="35379" b="35298"/>
          <a:stretch>
            <a:fillRect/>
          </a:stretch>
        </p:blipFill>
        <p:spPr>
          <a:xfrm>
            <a:off x="3733800" y="1600200"/>
            <a:ext cx="1524000" cy="1219200"/>
          </a:xfrm>
          <a:prstGeom prst="rect">
            <a:avLst/>
          </a:prstGeom>
        </p:spPr>
      </p:pic>
      <p:pic>
        <p:nvPicPr>
          <p:cNvPr id="11" name="Picture 10" descr="m22.jpg"/>
          <p:cNvPicPr>
            <a:picLocks noChangeAspect="1"/>
          </p:cNvPicPr>
          <p:nvPr/>
        </p:nvPicPr>
        <p:blipFill>
          <a:blip r:embed="rId2"/>
          <a:srcRect l="38086" t="33495" r="35379" b="35298"/>
          <a:stretch>
            <a:fillRect/>
          </a:stretch>
        </p:blipFill>
        <p:spPr>
          <a:xfrm>
            <a:off x="1981200" y="1600200"/>
            <a:ext cx="1524000" cy="1219200"/>
          </a:xfrm>
          <a:prstGeom prst="rect">
            <a:avLst/>
          </a:prstGeom>
        </p:spPr>
      </p:pic>
      <p:pic>
        <p:nvPicPr>
          <p:cNvPr id="12" name="Picture 11" descr="m22.jpg"/>
          <p:cNvPicPr>
            <a:picLocks noChangeAspect="1"/>
          </p:cNvPicPr>
          <p:nvPr/>
        </p:nvPicPr>
        <p:blipFill>
          <a:blip r:embed="rId2"/>
          <a:srcRect l="38086" t="33495" r="35379" b="35298"/>
          <a:stretch>
            <a:fillRect/>
          </a:stretch>
        </p:blipFill>
        <p:spPr>
          <a:xfrm>
            <a:off x="228600" y="1600200"/>
            <a:ext cx="1524000" cy="1219200"/>
          </a:xfrm>
          <a:prstGeom prst="rect">
            <a:avLst/>
          </a:prstGeom>
        </p:spPr>
      </p:pic>
      <p:pic>
        <p:nvPicPr>
          <p:cNvPr id="13" name="Picture 12" descr="m22.jpg"/>
          <p:cNvPicPr>
            <a:picLocks noChangeAspect="1"/>
          </p:cNvPicPr>
          <p:nvPr/>
        </p:nvPicPr>
        <p:blipFill>
          <a:blip r:embed="rId2"/>
          <a:srcRect l="38086" t="33495" r="35379" b="35298"/>
          <a:stretch>
            <a:fillRect/>
          </a:stretch>
        </p:blipFill>
        <p:spPr>
          <a:xfrm>
            <a:off x="7239000" y="2971800"/>
            <a:ext cx="1524000" cy="1219200"/>
          </a:xfrm>
          <a:prstGeom prst="rect">
            <a:avLst/>
          </a:prstGeom>
        </p:spPr>
      </p:pic>
      <p:pic>
        <p:nvPicPr>
          <p:cNvPr id="14" name="Picture 13" descr="m22.jpg"/>
          <p:cNvPicPr>
            <a:picLocks noChangeAspect="1"/>
          </p:cNvPicPr>
          <p:nvPr/>
        </p:nvPicPr>
        <p:blipFill>
          <a:blip r:embed="rId2"/>
          <a:srcRect l="38086" t="33495" r="35379" b="35298"/>
          <a:stretch>
            <a:fillRect/>
          </a:stretch>
        </p:blipFill>
        <p:spPr>
          <a:xfrm>
            <a:off x="5486400" y="2971800"/>
            <a:ext cx="1524000" cy="1219200"/>
          </a:xfrm>
          <a:prstGeom prst="rect">
            <a:avLst/>
          </a:prstGeom>
        </p:spPr>
      </p:pic>
      <p:pic>
        <p:nvPicPr>
          <p:cNvPr id="15" name="Picture 14" descr="m22.jpg"/>
          <p:cNvPicPr>
            <a:picLocks noChangeAspect="1"/>
          </p:cNvPicPr>
          <p:nvPr/>
        </p:nvPicPr>
        <p:blipFill>
          <a:blip r:embed="rId2"/>
          <a:srcRect l="38086" t="33495" r="35379" b="35298"/>
          <a:stretch>
            <a:fillRect/>
          </a:stretch>
        </p:blipFill>
        <p:spPr>
          <a:xfrm>
            <a:off x="3733800" y="2971800"/>
            <a:ext cx="1524000" cy="1219200"/>
          </a:xfrm>
          <a:prstGeom prst="rect">
            <a:avLst/>
          </a:prstGeom>
        </p:spPr>
      </p:pic>
      <p:pic>
        <p:nvPicPr>
          <p:cNvPr id="16" name="Picture 15" descr="m22.jpg"/>
          <p:cNvPicPr>
            <a:picLocks noChangeAspect="1"/>
          </p:cNvPicPr>
          <p:nvPr/>
        </p:nvPicPr>
        <p:blipFill>
          <a:blip r:embed="rId2"/>
          <a:srcRect l="38086" t="33495" r="35379" b="35298"/>
          <a:stretch>
            <a:fillRect/>
          </a:stretch>
        </p:blipFill>
        <p:spPr>
          <a:xfrm>
            <a:off x="1981200" y="2971800"/>
            <a:ext cx="1524000" cy="1219200"/>
          </a:xfrm>
          <a:prstGeom prst="rect">
            <a:avLst/>
          </a:prstGeom>
        </p:spPr>
      </p:pic>
      <p:pic>
        <p:nvPicPr>
          <p:cNvPr id="17" name="Picture 16" descr="m22.jpg"/>
          <p:cNvPicPr>
            <a:picLocks noChangeAspect="1"/>
          </p:cNvPicPr>
          <p:nvPr/>
        </p:nvPicPr>
        <p:blipFill>
          <a:blip r:embed="rId2"/>
          <a:srcRect l="38086" t="33495" r="35379" b="35298"/>
          <a:stretch>
            <a:fillRect/>
          </a:stretch>
        </p:blipFill>
        <p:spPr>
          <a:xfrm>
            <a:off x="228600" y="2971800"/>
            <a:ext cx="1524000" cy="1219200"/>
          </a:xfrm>
          <a:prstGeom prst="rect">
            <a:avLst/>
          </a:prstGeom>
        </p:spPr>
      </p:pic>
      <p:pic>
        <p:nvPicPr>
          <p:cNvPr id="18" name="Picture 17" descr="m22.jpg"/>
          <p:cNvPicPr>
            <a:picLocks noChangeAspect="1"/>
          </p:cNvPicPr>
          <p:nvPr/>
        </p:nvPicPr>
        <p:blipFill>
          <a:blip r:embed="rId2"/>
          <a:srcRect l="38086" t="33495" r="35379" b="35298"/>
          <a:stretch>
            <a:fillRect/>
          </a:stretch>
        </p:blipFill>
        <p:spPr>
          <a:xfrm>
            <a:off x="228600" y="4343400"/>
            <a:ext cx="1524000" cy="1219200"/>
          </a:xfrm>
          <a:prstGeom prst="rect">
            <a:avLst/>
          </a:prstGeom>
        </p:spPr>
      </p:pic>
      <p:pic>
        <p:nvPicPr>
          <p:cNvPr id="19" name="Picture 18" descr="m22.jpg"/>
          <p:cNvPicPr>
            <a:picLocks noChangeAspect="1"/>
          </p:cNvPicPr>
          <p:nvPr/>
        </p:nvPicPr>
        <p:blipFill>
          <a:blip r:embed="rId2"/>
          <a:srcRect l="38086" t="33495" r="35379" b="35298"/>
          <a:stretch>
            <a:fillRect/>
          </a:stretch>
        </p:blipFill>
        <p:spPr>
          <a:xfrm>
            <a:off x="1981200" y="4267200"/>
            <a:ext cx="1524000" cy="1219200"/>
          </a:xfrm>
          <a:prstGeom prst="rect">
            <a:avLst/>
          </a:prstGeom>
        </p:spPr>
      </p:pic>
      <p:pic>
        <p:nvPicPr>
          <p:cNvPr id="20" name="Picture 19" descr="m22.jpg"/>
          <p:cNvPicPr>
            <a:picLocks noChangeAspect="1"/>
          </p:cNvPicPr>
          <p:nvPr/>
        </p:nvPicPr>
        <p:blipFill>
          <a:blip r:embed="rId2"/>
          <a:srcRect l="38086" t="33495" r="35379" b="35298"/>
          <a:stretch>
            <a:fillRect/>
          </a:stretch>
        </p:blipFill>
        <p:spPr>
          <a:xfrm>
            <a:off x="3733800" y="4267200"/>
            <a:ext cx="1524000" cy="12192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429000" y="5486400"/>
            <a:ext cx="5486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16  17  18  19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6096000" y="5410200"/>
            <a:ext cx="1524000" cy="1295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_1888.jpg"/>
          <p:cNvPicPr>
            <a:picLocks noChangeAspect="1"/>
          </p:cNvPicPr>
          <p:nvPr/>
        </p:nvPicPr>
        <p:blipFill>
          <a:blip r:embed="rId2"/>
          <a:srcRect r="6000" b="59216"/>
          <a:stretch>
            <a:fillRect/>
          </a:stretch>
        </p:blipFill>
        <p:spPr>
          <a:xfrm>
            <a:off x="457200" y="152400"/>
            <a:ext cx="2667000" cy="990600"/>
          </a:xfrm>
          <a:prstGeom prst="rect">
            <a:avLst/>
          </a:prstGeom>
        </p:spPr>
      </p:pic>
      <p:pic>
        <p:nvPicPr>
          <p:cNvPr id="3" name="Picture 2" descr="image_1888.jpg"/>
          <p:cNvPicPr>
            <a:picLocks noChangeAspect="1"/>
          </p:cNvPicPr>
          <p:nvPr/>
        </p:nvPicPr>
        <p:blipFill>
          <a:blip r:embed="rId2"/>
          <a:srcRect r="6000" b="59216"/>
          <a:stretch>
            <a:fillRect/>
          </a:stretch>
        </p:blipFill>
        <p:spPr>
          <a:xfrm>
            <a:off x="3124200" y="152400"/>
            <a:ext cx="2667000" cy="990600"/>
          </a:xfrm>
          <a:prstGeom prst="rect">
            <a:avLst/>
          </a:prstGeom>
        </p:spPr>
      </p:pic>
      <p:pic>
        <p:nvPicPr>
          <p:cNvPr id="4" name="Picture 3" descr="image_1888.jpg"/>
          <p:cNvPicPr>
            <a:picLocks noChangeAspect="1"/>
          </p:cNvPicPr>
          <p:nvPr/>
        </p:nvPicPr>
        <p:blipFill>
          <a:blip r:embed="rId2"/>
          <a:srcRect r="6000" b="59216"/>
          <a:stretch>
            <a:fillRect/>
          </a:stretch>
        </p:blipFill>
        <p:spPr>
          <a:xfrm>
            <a:off x="5791200" y="304800"/>
            <a:ext cx="2667000" cy="990600"/>
          </a:xfrm>
          <a:prstGeom prst="rect">
            <a:avLst/>
          </a:prstGeom>
        </p:spPr>
      </p:pic>
      <p:pic>
        <p:nvPicPr>
          <p:cNvPr id="5" name="Picture 4" descr="image_1888.jpg"/>
          <p:cNvPicPr>
            <a:picLocks noChangeAspect="1"/>
          </p:cNvPicPr>
          <p:nvPr/>
        </p:nvPicPr>
        <p:blipFill>
          <a:blip r:embed="rId2"/>
          <a:srcRect r="6000" b="59216"/>
          <a:stretch>
            <a:fillRect/>
          </a:stretch>
        </p:blipFill>
        <p:spPr>
          <a:xfrm>
            <a:off x="533400" y="1219200"/>
            <a:ext cx="2667000" cy="990600"/>
          </a:xfrm>
          <a:prstGeom prst="rect">
            <a:avLst/>
          </a:prstGeom>
        </p:spPr>
      </p:pic>
      <p:pic>
        <p:nvPicPr>
          <p:cNvPr id="6" name="Picture 5" descr="image_1888.jpg"/>
          <p:cNvPicPr>
            <a:picLocks noChangeAspect="1"/>
          </p:cNvPicPr>
          <p:nvPr/>
        </p:nvPicPr>
        <p:blipFill>
          <a:blip r:embed="rId2"/>
          <a:srcRect r="6000" b="59216"/>
          <a:stretch>
            <a:fillRect/>
          </a:stretch>
        </p:blipFill>
        <p:spPr>
          <a:xfrm>
            <a:off x="3276600" y="1219200"/>
            <a:ext cx="2667000" cy="990600"/>
          </a:xfrm>
          <a:prstGeom prst="rect">
            <a:avLst/>
          </a:prstGeom>
        </p:spPr>
      </p:pic>
      <p:pic>
        <p:nvPicPr>
          <p:cNvPr id="7" name="Picture 6" descr="image_1888.jpg"/>
          <p:cNvPicPr>
            <a:picLocks noChangeAspect="1"/>
          </p:cNvPicPr>
          <p:nvPr/>
        </p:nvPicPr>
        <p:blipFill>
          <a:blip r:embed="rId2"/>
          <a:srcRect r="6000" b="59216"/>
          <a:stretch>
            <a:fillRect/>
          </a:stretch>
        </p:blipFill>
        <p:spPr>
          <a:xfrm>
            <a:off x="6019800" y="1295400"/>
            <a:ext cx="2667000" cy="990600"/>
          </a:xfrm>
          <a:prstGeom prst="rect">
            <a:avLst/>
          </a:prstGeom>
        </p:spPr>
      </p:pic>
      <p:pic>
        <p:nvPicPr>
          <p:cNvPr id="8" name="Picture 7" descr="image_1888.jpg"/>
          <p:cNvPicPr>
            <a:picLocks noChangeAspect="1"/>
          </p:cNvPicPr>
          <p:nvPr/>
        </p:nvPicPr>
        <p:blipFill>
          <a:blip r:embed="rId2"/>
          <a:srcRect r="6000" b="59216"/>
          <a:stretch>
            <a:fillRect/>
          </a:stretch>
        </p:blipFill>
        <p:spPr>
          <a:xfrm>
            <a:off x="533400" y="2362200"/>
            <a:ext cx="2667000" cy="990600"/>
          </a:xfrm>
          <a:prstGeom prst="rect">
            <a:avLst/>
          </a:prstGeom>
        </p:spPr>
      </p:pic>
      <p:pic>
        <p:nvPicPr>
          <p:cNvPr id="9" name="Picture 8" descr="image_1888.jpg"/>
          <p:cNvPicPr>
            <a:picLocks noChangeAspect="1"/>
          </p:cNvPicPr>
          <p:nvPr/>
        </p:nvPicPr>
        <p:blipFill>
          <a:blip r:embed="rId2"/>
          <a:srcRect r="6000" b="59216"/>
          <a:stretch>
            <a:fillRect/>
          </a:stretch>
        </p:blipFill>
        <p:spPr>
          <a:xfrm>
            <a:off x="3124200" y="2286000"/>
            <a:ext cx="2667000" cy="990600"/>
          </a:xfrm>
          <a:prstGeom prst="rect">
            <a:avLst/>
          </a:prstGeom>
        </p:spPr>
      </p:pic>
      <p:pic>
        <p:nvPicPr>
          <p:cNvPr id="10" name="Picture 9" descr="image_1888.jpg"/>
          <p:cNvPicPr>
            <a:picLocks noChangeAspect="1"/>
          </p:cNvPicPr>
          <p:nvPr/>
        </p:nvPicPr>
        <p:blipFill>
          <a:blip r:embed="rId2"/>
          <a:srcRect r="6000" b="59216"/>
          <a:stretch>
            <a:fillRect/>
          </a:stretch>
        </p:blipFill>
        <p:spPr>
          <a:xfrm>
            <a:off x="5867400" y="2362200"/>
            <a:ext cx="2667000" cy="990600"/>
          </a:xfrm>
          <a:prstGeom prst="rect">
            <a:avLst/>
          </a:prstGeom>
        </p:spPr>
      </p:pic>
      <p:pic>
        <p:nvPicPr>
          <p:cNvPr id="11" name="Picture 10" descr="image_1888.jpg"/>
          <p:cNvPicPr>
            <a:picLocks noChangeAspect="1"/>
          </p:cNvPicPr>
          <p:nvPr/>
        </p:nvPicPr>
        <p:blipFill>
          <a:blip r:embed="rId2"/>
          <a:srcRect r="6000" b="59216"/>
          <a:stretch>
            <a:fillRect/>
          </a:stretch>
        </p:blipFill>
        <p:spPr>
          <a:xfrm>
            <a:off x="457200" y="3429000"/>
            <a:ext cx="2667000" cy="990600"/>
          </a:xfrm>
          <a:prstGeom prst="rect">
            <a:avLst/>
          </a:prstGeom>
        </p:spPr>
      </p:pic>
      <p:pic>
        <p:nvPicPr>
          <p:cNvPr id="12" name="Picture 11" descr="image_1888.jpg"/>
          <p:cNvPicPr>
            <a:picLocks noChangeAspect="1"/>
          </p:cNvPicPr>
          <p:nvPr/>
        </p:nvPicPr>
        <p:blipFill>
          <a:blip r:embed="rId2"/>
          <a:srcRect r="6000" b="59216"/>
          <a:stretch>
            <a:fillRect/>
          </a:stretch>
        </p:blipFill>
        <p:spPr>
          <a:xfrm>
            <a:off x="3048000" y="3581400"/>
            <a:ext cx="2667000" cy="990600"/>
          </a:xfrm>
          <a:prstGeom prst="rect">
            <a:avLst/>
          </a:prstGeom>
        </p:spPr>
      </p:pic>
      <p:pic>
        <p:nvPicPr>
          <p:cNvPr id="13" name="Picture 12" descr="image_1888.jpg"/>
          <p:cNvPicPr>
            <a:picLocks noChangeAspect="1"/>
          </p:cNvPicPr>
          <p:nvPr/>
        </p:nvPicPr>
        <p:blipFill>
          <a:blip r:embed="rId2"/>
          <a:srcRect r="6000" b="59216"/>
          <a:stretch>
            <a:fillRect/>
          </a:stretch>
        </p:blipFill>
        <p:spPr>
          <a:xfrm>
            <a:off x="5867400" y="3733800"/>
            <a:ext cx="2667000" cy="990600"/>
          </a:xfrm>
          <a:prstGeom prst="rect">
            <a:avLst/>
          </a:prstGeom>
        </p:spPr>
      </p:pic>
      <p:pic>
        <p:nvPicPr>
          <p:cNvPr id="14" name="Picture 13" descr="image_1888.jpg"/>
          <p:cNvPicPr>
            <a:picLocks noChangeAspect="1"/>
          </p:cNvPicPr>
          <p:nvPr/>
        </p:nvPicPr>
        <p:blipFill>
          <a:blip r:embed="rId2"/>
          <a:srcRect r="6000" b="59216"/>
          <a:stretch>
            <a:fillRect/>
          </a:stretch>
        </p:blipFill>
        <p:spPr>
          <a:xfrm>
            <a:off x="457200" y="4724400"/>
            <a:ext cx="2667000" cy="990600"/>
          </a:xfrm>
          <a:prstGeom prst="rect">
            <a:avLst/>
          </a:prstGeom>
        </p:spPr>
      </p:pic>
      <p:pic>
        <p:nvPicPr>
          <p:cNvPr id="15" name="Picture 14" descr="image_1888.jpg"/>
          <p:cNvPicPr>
            <a:picLocks noChangeAspect="1"/>
          </p:cNvPicPr>
          <p:nvPr/>
        </p:nvPicPr>
        <p:blipFill>
          <a:blip r:embed="rId2"/>
          <a:srcRect r="6000" b="59216"/>
          <a:stretch>
            <a:fillRect/>
          </a:stretch>
        </p:blipFill>
        <p:spPr>
          <a:xfrm>
            <a:off x="3200400" y="4724400"/>
            <a:ext cx="2667000" cy="9906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57200" y="63246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048000" y="5867400"/>
            <a:ext cx="59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১০   ১২   ১৩   ১৪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6477000" y="5867400"/>
            <a:ext cx="1295400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ri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9550" y="-177632"/>
            <a:ext cx="2800350" cy="1873082"/>
          </a:xfrm>
          <a:prstGeom prst="rect">
            <a:avLst/>
          </a:prstGeom>
        </p:spPr>
      </p:pic>
      <p:pic>
        <p:nvPicPr>
          <p:cNvPr id="3" name="Picture 2" descr="ori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650" y="-171450"/>
            <a:ext cx="2876550" cy="1924050"/>
          </a:xfrm>
          <a:prstGeom prst="rect">
            <a:avLst/>
          </a:prstGeom>
        </p:spPr>
      </p:pic>
      <p:pic>
        <p:nvPicPr>
          <p:cNvPr id="4" name="Picture 3" descr="ori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8650" y="-152400"/>
            <a:ext cx="2876550" cy="1924050"/>
          </a:xfrm>
          <a:prstGeom prst="rect">
            <a:avLst/>
          </a:prstGeom>
        </p:spPr>
      </p:pic>
      <p:pic>
        <p:nvPicPr>
          <p:cNvPr id="5" name="Picture 4" descr="ori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400" y="-76200"/>
            <a:ext cx="2876550" cy="1924050"/>
          </a:xfrm>
          <a:prstGeom prst="rect">
            <a:avLst/>
          </a:prstGeom>
        </p:spPr>
      </p:pic>
      <p:pic>
        <p:nvPicPr>
          <p:cNvPr id="6" name="Picture 5" descr="ori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200" y="895350"/>
            <a:ext cx="2876550" cy="1924050"/>
          </a:xfrm>
          <a:prstGeom prst="rect">
            <a:avLst/>
          </a:prstGeom>
        </p:spPr>
      </p:pic>
      <p:pic>
        <p:nvPicPr>
          <p:cNvPr id="7" name="Picture 6" descr="ori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650" y="895350"/>
            <a:ext cx="2876550" cy="1924050"/>
          </a:xfrm>
          <a:prstGeom prst="rect">
            <a:avLst/>
          </a:prstGeom>
        </p:spPr>
      </p:pic>
      <p:pic>
        <p:nvPicPr>
          <p:cNvPr id="8" name="Picture 7" descr="ori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8650" y="838200"/>
            <a:ext cx="2876550" cy="1924050"/>
          </a:xfrm>
          <a:prstGeom prst="rect">
            <a:avLst/>
          </a:prstGeom>
        </p:spPr>
      </p:pic>
      <p:pic>
        <p:nvPicPr>
          <p:cNvPr id="9" name="Picture 8" descr="ori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400" y="914400"/>
            <a:ext cx="2876550" cy="1924050"/>
          </a:xfrm>
          <a:prstGeom prst="rect">
            <a:avLst/>
          </a:prstGeom>
        </p:spPr>
      </p:pic>
      <p:pic>
        <p:nvPicPr>
          <p:cNvPr id="10" name="Picture 9" descr="ori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150" y="1885950"/>
            <a:ext cx="2876550" cy="1924050"/>
          </a:xfrm>
          <a:prstGeom prst="rect">
            <a:avLst/>
          </a:prstGeom>
        </p:spPr>
      </p:pic>
      <p:pic>
        <p:nvPicPr>
          <p:cNvPr id="11" name="Picture 10" descr="ori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650" y="1885950"/>
            <a:ext cx="2876550" cy="1924050"/>
          </a:xfrm>
          <a:prstGeom prst="rect">
            <a:avLst/>
          </a:prstGeom>
        </p:spPr>
      </p:pic>
      <p:pic>
        <p:nvPicPr>
          <p:cNvPr id="12" name="Picture 11" descr="ori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2450" y="1733550"/>
            <a:ext cx="2876550" cy="1924050"/>
          </a:xfrm>
          <a:prstGeom prst="rect">
            <a:avLst/>
          </a:prstGeom>
        </p:spPr>
      </p:pic>
      <p:pic>
        <p:nvPicPr>
          <p:cNvPr id="13" name="Picture 12" descr="ori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8450" y="1752600"/>
            <a:ext cx="2876550" cy="1924050"/>
          </a:xfrm>
          <a:prstGeom prst="rect">
            <a:avLst/>
          </a:prstGeom>
        </p:spPr>
      </p:pic>
      <p:pic>
        <p:nvPicPr>
          <p:cNvPr id="14" name="Picture 13" descr="ori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200" y="3028950"/>
            <a:ext cx="2876550" cy="1924050"/>
          </a:xfrm>
          <a:prstGeom prst="rect">
            <a:avLst/>
          </a:prstGeom>
        </p:spPr>
      </p:pic>
      <p:pic>
        <p:nvPicPr>
          <p:cNvPr id="15" name="Picture 14" descr="ori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650" y="2876550"/>
            <a:ext cx="2876550" cy="1924050"/>
          </a:xfrm>
          <a:prstGeom prst="rect">
            <a:avLst/>
          </a:prstGeom>
        </p:spPr>
      </p:pic>
      <p:pic>
        <p:nvPicPr>
          <p:cNvPr id="16" name="Picture 15" descr="ori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2450" y="2819400"/>
            <a:ext cx="2876550" cy="1924050"/>
          </a:xfrm>
          <a:prstGeom prst="rect">
            <a:avLst/>
          </a:prstGeom>
        </p:spPr>
      </p:pic>
      <p:pic>
        <p:nvPicPr>
          <p:cNvPr id="17" name="Picture 16" descr="ori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400" y="2819400"/>
            <a:ext cx="2876550" cy="192405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219200" y="4724400"/>
            <a:ext cx="7086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11500" dirty="0" smtClean="0">
                <a:latin typeface="NikoshBAN" pitchFamily="2" charset="0"/>
                <a:cs typeface="NikoshBAN" pitchFamily="2" charset="0"/>
              </a:rPr>
              <a:t>14 15 16 17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2514600" y="4800600"/>
            <a:ext cx="2057400" cy="1676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838200" y="2971800"/>
            <a:ext cx="78486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5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মঞ্জু কান্তি সেন </a:t>
            </a:r>
          </a:p>
          <a:p>
            <a:r>
              <a:rPr lang="bn-BD" sz="5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বিষ্ণুপুর সরকারি প্রাথমিক বিদ্যালয় </a:t>
            </a:r>
          </a:p>
          <a:p>
            <a:r>
              <a:rPr lang="bn-BD" sz="5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সোনাগাজী , ফেনী ।  </a:t>
            </a:r>
            <a:endParaRPr lang="en-US" sz="54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0600" y="533400"/>
            <a:ext cx="6934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11500" dirty="0" smtClean="0">
                <a:solidFill>
                  <a:schemeClr val="accent5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সম্পাদনায়ঃ</a:t>
            </a:r>
            <a:r>
              <a:rPr lang="bn-BD" sz="6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95400" y="1170563"/>
            <a:ext cx="731520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শ্রেণিঃ প্রথম </a:t>
            </a:r>
          </a:p>
          <a:p>
            <a:pPr algn="ctr"/>
            <a:r>
              <a:rPr lang="bn-BD" sz="4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বিষয়ঃ প্রাথমিক গণিত </a:t>
            </a:r>
          </a:p>
          <a:p>
            <a:pPr algn="ctr"/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সাধারন পাঠ:ছবি গণনা করি  </a:t>
            </a:r>
          </a:p>
          <a:p>
            <a:pPr algn="ctr"/>
            <a:r>
              <a:rPr lang="bn-BD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বিশেষ পাঠঃঠিক সংখ্যাটিতে গোল দাগ দিই </a:t>
            </a:r>
            <a:endParaRPr lang="bn-BD" sz="36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তারিখঃ </a:t>
            </a:r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২৪-০৬-১৩ </a:t>
            </a:r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ইং </a:t>
            </a:r>
          </a:p>
          <a:p>
            <a:pPr algn="ctr"/>
            <a:r>
              <a:rPr lang="bn-BD" sz="3600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সময়ঃ ৫০ মিনিট</a:t>
            </a:r>
            <a:r>
              <a:rPr lang="bn-BD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 </a:t>
            </a:r>
            <a:endParaRPr lang="en-US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685800"/>
            <a:ext cx="86868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শিখনফলঃ</a:t>
            </a:r>
          </a:p>
          <a:p>
            <a:r>
              <a:rPr lang="bn-BD" sz="7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১&gt; </a:t>
            </a:r>
            <a:r>
              <a:rPr lang="bn-BD" sz="6000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ছবি দেখে গণনা করতে পারবে।</a:t>
            </a:r>
          </a:p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২&gt; </a:t>
            </a:r>
            <a:r>
              <a:rPr lang="bn-BD" sz="60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সঠিক সংখ্যাটি চিহ্নিত করে  	গোল দাগ দিতে পারবে। </a:t>
            </a:r>
            <a:endParaRPr lang="en-US" sz="6000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990600"/>
            <a:ext cx="77724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নিরাপদ পরিবেশ </a:t>
            </a:r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সৃষ্টিঃ</a:t>
            </a:r>
            <a:r>
              <a:rPr lang="bn-BD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কুশল </a:t>
            </a:r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বিনিময়ের মাধ্যমে।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276600"/>
            <a:ext cx="6934200" cy="2514600"/>
          </a:xfrm>
        </p:spPr>
        <p:txBody>
          <a:bodyPr/>
          <a:lstStyle/>
          <a:p>
            <a:pPr algn="just"/>
            <a:r>
              <a:rPr lang="bn-BD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                                                                                                                                                                                               </a:t>
            </a:r>
            <a:endParaRPr lang="en-US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3BB_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52400"/>
            <a:ext cx="1676400" cy="1257300"/>
          </a:xfrm>
          <a:prstGeom prst="rect">
            <a:avLst/>
          </a:prstGeom>
        </p:spPr>
      </p:pic>
      <p:pic>
        <p:nvPicPr>
          <p:cNvPr id="6" name="Picture 5" descr="3BB_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7400" y="152400"/>
            <a:ext cx="1676400" cy="1257300"/>
          </a:xfrm>
          <a:prstGeom prst="rect">
            <a:avLst/>
          </a:prstGeom>
        </p:spPr>
      </p:pic>
      <p:pic>
        <p:nvPicPr>
          <p:cNvPr id="7" name="Picture 6" descr="3BB_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0" y="152400"/>
            <a:ext cx="1676400" cy="1257300"/>
          </a:xfrm>
          <a:prstGeom prst="rect">
            <a:avLst/>
          </a:prstGeom>
        </p:spPr>
      </p:pic>
      <p:pic>
        <p:nvPicPr>
          <p:cNvPr id="8" name="Picture 7" descr="3BB_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62600" y="152400"/>
            <a:ext cx="1676400" cy="1257300"/>
          </a:xfrm>
          <a:prstGeom prst="rect">
            <a:avLst/>
          </a:prstGeom>
        </p:spPr>
      </p:pic>
      <p:pic>
        <p:nvPicPr>
          <p:cNvPr id="9" name="Picture 8" descr="3BB_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15200" y="152400"/>
            <a:ext cx="1676400" cy="1257300"/>
          </a:xfrm>
          <a:prstGeom prst="rect">
            <a:avLst/>
          </a:prstGeom>
        </p:spPr>
      </p:pic>
      <p:pic>
        <p:nvPicPr>
          <p:cNvPr id="10" name="Picture 9" descr="3BB_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485900"/>
            <a:ext cx="1676400" cy="1257300"/>
          </a:xfrm>
          <a:prstGeom prst="rect">
            <a:avLst/>
          </a:prstGeom>
        </p:spPr>
      </p:pic>
      <p:pic>
        <p:nvPicPr>
          <p:cNvPr id="11" name="Picture 10" descr="3BB_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7400" y="1524000"/>
            <a:ext cx="1676400" cy="1257300"/>
          </a:xfrm>
          <a:prstGeom prst="rect">
            <a:avLst/>
          </a:prstGeom>
        </p:spPr>
      </p:pic>
      <p:pic>
        <p:nvPicPr>
          <p:cNvPr id="12" name="Picture 11" descr="3BB_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0" y="1562100"/>
            <a:ext cx="1676400" cy="1257300"/>
          </a:xfrm>
          <a:prstGeom prst="rect">
            <a:avLst/>
          </a:prstGeom>
        </p:spPr>
      </p:pic>
      <p:pic>
        <p:nvPicPr>
          <p:cNvPr id="13" name="Picture 12" descr="3BB_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62600" y="1524000"/>
            <a:ext cx="1676400" cy="1257300"/>
          </a:xfrm>
          <a:prstGeom prst="rect">
            <a:avLst/>
          </a:prstGeom>
        </p:spPr>
      </p:pic>
      <p:pic>
        <p:nvPicPr>
          <p:cNvPr id="14" name="Picture 13" descr="3BB_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15200" y="1524000"/>
            <a:ext cx="1676400" cy="1257300"/>
          </a:xfrm>
          <a:prstGeom prst="rect">
            <a:avLst/>
          </a:prstGeom>
        </p:spPr>
      </p:pic>
      <p:pic>
        <p:nvPicPr>
          <p:cNvPr id="15" name="Picture 14" descr="3BB_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81200" y="2933700"/>
            <a:ext cx="1676400" cy="1257300"/>
          </a:xfrm>
          <a:prstGeom prst="rect">
            <a:avLst/>
          </a:prstGeom>
        </p:spPr>
      </p:pic>
      <p:pic>
        <p:nvPicPr>
          <p:cNvPr id="16" name="Picture 15" descr="3BB_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0" y="2971800"/>
            <a:ext cx="1676400" cy="12573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57200" y="4724400"/>
            <a:ext cx="8153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8800" dirty="0" smtClean="0">
                <a:latin typeface="NikoshBAN" pitchFamily="2" charset="0"/>
                <a:cs typeface="NikoshBAN" pitchFamily="2" charset="0"/>
              </a:rPr>
              <a:t>   ১০ ১১ ১২ ১৩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3581400" y="4800600"/>
            <a:ext cx="1295400" cy="1219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eaf_1_web - Co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76200"/>
            <a:ext cx="1524000" cy="1143000"/>
          </a:xfrm>
          <a:prstGeom prst="rect">
            <a:avLst/>
          </a:prstGeom>
        </p:spPr>
      </p:pic>
      <p:pic>
        <p:nvPicPr>
          <p:cNvPr id="12" name="Picture 11" descr="Leaf_1_web - Co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33600" y="76200"/>
            <a:ext cx="1524000" cy="1143000"/>
          </a:xfrm>
          <a:prstGeom prst="rect">
            <a:avLst/>
          </a:prstGeom>
        </p:spPr>
      </p:pic>
      <p:pic>
        <p:nvPicPr>
          <p:cNvPr id="13" name="Picture 12" descr="Leaf_1_web - Co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86200" y="76200"/>
            <a:ext cx="1524000" cy="1143000"/>
          </a:xfrm>
          <a:prstGeom prst="rect">
            <a:avLst/>
          </a:prstGeom>
        </p:spPr>
      </p:pic>
      <p:pic>
        <p:nvPicPr>
          <p:cNvPr id="14" name="Picture 13" descr="Leaf_1_web - Co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38800" y="76200"/>
            <a:ext cx="1524000" cy="1143000"/>
          </a:xfrm>
          <a:prstGeom prst="rect">
            <a:avLst/>
          </a:prstGeom>
        </p:spPr>
      </p:pic>
      <p:pic>
        <p:nvPicPr>
          <p:cNvPr id="15" name="Picture 14" descr="Leaf_1_web - Co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91400" y="76200"/>
            <a:ext cx="1524000" cy="1143000"/>
          </a:xfrm>
          <a:prstGeom prst="rect">
            <a:avLst/>
          </a:prstGeom>
        </p:spPr>
      </p:pic>
      <p:pic>
        <p:nvPicPr>
          <p:cNvPr id="16" name="Picture 15" descr="Leaf_1_web - Co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91400" y="1371600"/>
            <a:ext cx="1524000" cy="1143000"/>
          </a:xfrm>
          <a:prstGeom prst="rect">
            <a:avLst/>
          </a:prstGeom>
        </p:spPr>
      </p:pic>
      <p:pic>
        <p:nvPicPr>
          <p:cNvPr id="17" name="Picture 16" descr="Leaf_1_web - Co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38800" y="1371600"/>
            <a:ext cx="1524000" cy="1143000"/>
          </a:xfrm>
          <a:prstGeom prst="rect">
            <a:avLst/>
          </a:prstGeom>
        </p:spPr>
      </p:pic>
      <p:pic>
        <p:nvPicPr>
          <p:cNvPr id="18" name="Picture 17" descr="Leaf_1_web - Co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86200" y="1371600"/>
            <a:ext cx="1524000" cy="1143000"/>
          </a:xfrm>
          <a:prstGeom prst="rect">
            <a:avLst/>
          </a:prstGeom>
        </p:spPr>
      </p:pic>
      <p:pic>
        <p:nvPicPr>
          <p:cNvPr id="19" name="Picture 18" descr="Leaf_1_web - Co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33600" y="1371600"/>
            <a:ext cx="1524000" cy="1143000"/>
          </a:xfrm>
          <a:prstGeom prst="rect">
            <a:avLst/>
          </a:prstGeom>
        </p:spPr>
      </p:pic>
      <p:pic>
        <p:nvPicPr>
          <p:cNvPr id="20" name="Picture 19" descr="Leaf_1_web - Co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1371600"/>
            <a:ext cx="1524000" cy="1143000"/>
          </a:xfrm>
          <a:prstGeom prst="rect">
            <a:avLst/>
          </a:prstGeom>
        </p:spPr>
      </p:pic>
      <p:pic>
        <p:nvPicPr>
          <p:cNvPr id="21" name="Picture 20" descr="Leaf_1_web - Co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91400" y="2667000"/>
            <a:ext cx="1524000" cy="1143000"/>
          </a:xfrm>
          <a:prstGeom prst="rect">
            <a:avLst/>
          </a:prstGeom>
        </p:spPr>
      </p:pic>
      <p:pic>
        <p:nvPicPr>
          <p:cNvPr id="22" name="Picture 21" descr="Leaf_1_web - Co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38800" y="2667000"/>
            <a:ext cx="1524000" cy="1143000"/>
          </a:xfrm>
          <a:prstGeom prst="rect">
            <a:avLst/>
          </a:prstGeom>
        </p:spPr>
      </p:pic>
      <p:pic>
        <p:nvPicPr>
          <p:cNvPr id="23" name="Picture 22" descr="Leaf_1_web - Co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86200" y="2667000"/>
            <a:ext cx="1524000" cy="1143000"/>
          </a:xfrm>
          <a:prstGeom prst="rect">
            <a:avLst/>
          </a:prstGeom>
        </p:spPr>
      </p:pic>
      <p:pic>
        <p:nvPicPr>
          <p:cNvPr id="24" name="Picture 23" descr="Leaf_1_web - Co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33600" y="2667000"/>
            <a:ext cx="1524000" cy="1143000"/>
          </a:xfrm>
          <a:prstGeom prst="rect">
            <a:avLst/>
          </a:prstGeom>
        </p:spPr>
      </p:pic>
      <p:pic>
        <p:nvPicPr>
          <p:cNvPr id="25" name="Picture 24" descr="Leaf_1_web - Co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2667000"/>
            <a:ext cx="1524000" cy="1143000"/>
          </a:xfrm>
          <a:prstGeom prst="rect">
            <a:avLst/>
          </a:prstGeom>
        </p:spPr>
      </p:pic>
      <p:pic>
        <p:nvPicPr>
          <p:cNvPr id="26" name="Picture 25" descr="Leaf_1_web - Co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3962400"/>
            <a:ext cx="1524000" cy="1143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2514600" y="43434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১৪  ১৫  ১৬  ১৭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5562600" y="4267200"/>
            <a:ext cx="1600200" cy="1676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44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76200"/>
            <a:ext cx="1676400" cy="1257300"/>
          </a:xfrm>
          <a:prstGeom prst="rect">
            <a:avLst/>
          </a:prstGeom>
        </p:spPr>
      </p:pic>
      <p:pic>
        <p:nvPicPr>
          <p:cNvPr id="19" name="Picture 18" descr="44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5000" y="76200"/>
            <a:ext cx="1676400" cy="1257300"/>
          </a:xfrm>
          <a:prstGeom prst="rect">
            <a:avLst/>
          </a:prstGeom>
        </p:spPr>
      </p:pic>
      <p:pic>
        <p:nvPicPr>
          <p:cNvPr id="20" name="Picture 19" descr="44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57600" y="76200"/>
            <a:ext cx="1676400" cy="1257300"/>
          </a:xfrm>
          <a:prstGeom prst="rect">
            <a:avLst/>
          </a:prstGeom>
        </p:spPr>
      </p:pic>
      <p:pic>
        <p:nvPicPr>
          <p:cNvPr id="21" name="Picture 20" descr="44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10200" y="76200"/>
            <a:ext cx="1676400" cy="1257300"/>
          </a:xfrm>
          <a:prstGeom prst="rect">
            <a:avLst/>
          </a:prstGeom>
        </p:spPr>
      </p:pic>
      <p:pic>
        <p:nvPicPr>
          <p:cNvPr id="22" name="Picture 21" descr="44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2800" y="76200"/>
            <a:ext cx="1676400" cy="1257300"/>
          </a:xfrm>
          <a:prstGeom prst="rect">
            <a:avLst/>
          </a:prstGeom>
        </p:spPr>
      </p:pic>
      <p:pic>
        <p:nvPicPr>
          <p:cNvPr id="23" name="Picture 22" descr="44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2800" y="1409700"/>
            <a:ext cx="1676400" cy="1257300"/>
          </a:xfrm>
          <a:prstGeom prst="rect">
            <a:avLst/>
          </a:prstGeom>
        </p:spPr>
      </p:pic>
      <p:pic>
        <p:nvPicPr>
          <p:cNvPr id="24" name="Picture 23" descr="44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10200" y="1409700"/>
            <a:ext cx="1676400" cy="1257300"/>
          </a:xfrm>
          <a:prstGeom prst="rect">
            <a:avLst/>
          </a:prstGeom>
        </p:spPr>
      </p:pic>
      <p:pic>
        <p:nvPicPr>
          <p:cNvPr id="25" name="Picture 24" descr="44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57600" y="1409700"/>
            <a:ext cx="1676400" cy="1257300"/>
          </a:xfrm>
          <a:prstGeom prst="rect">
            <a:avLst/>
          </a:prstGeom>
        </p:spPr>
      </p:pic>
      <p:pic>
        <p:nvPicPr>
          <p:cNvPr id="26" name="Picture 25" descr="44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5000" y="1409700"/>
            <a:ext cx="1676400" cy="1257300"/>
          </a:xfrm>
          <a:prstGeom prst="rect">
            <a:avLst/>
          </a:prstGeom>
        </p:spPr>
      </p:pic>
      <p:pic>
        <p:nvPicPr>
          <p:cNvPr id="27" name="Picture 26" descr="44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409700"/>
            <a:ext cx="1676400" cy="1257300"/>
          </a:xfrm>
          <a:prstGeom prst="rect">
            <a:avLst/>
          </a:prstGeom>
        </p:spPr>
      </p:pic>
      <p:pic>
        <p:nvPicPr>
          <p:cNvPr id="28" name="Picture 27" descr="44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2800" y="2781300"/>
            <a:ext cx="1676400" cy="1257300"/>
          </a:xfrm>
          <a:prstGeom prst="rect">
            <a:avLst/>
          </a:prstGeom>
        </p:spPr>
      </p:pic>
      <p:pic>
        <p:nvPicPr>
          <p:cNvPr id="29" name="Picture 28" descr="44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10200" y="2781300"/>
            <a:ext cx="1676400" cy="1257300"/>
          </a:xfrm>
          <a:prstGeom prst="rect">
            <a:avLst/>
          </a:prstGeom>
        </p:spPr>
      </p:pic>
      <p:pic>
        <p:nvPicPr>
          <p:cNvPr id="30" name="Picture 29" descr="44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57600" y="2781300"/>
            <a:ext cx="1676400" cy="1257300"/>
          </a:xfrm>
          <a:prstGeom prst="rect">
            <a:avLst/>
          </a:prstGeom>
        </p:spPr>
      </p:pic>
      <p:pic>
        <p:nvPicPr>
          <p:cNvPr id="31" name="Picture 30" descr="44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5000" y="2781300"/>
            <a:ext cx="1676400" cy="1257300"/>
          </a:xfrm>
          <a:prstGeom prst="rect">
            <a:avLst/>
          </a:prstGeom>
        </p:spPr>
      </p:pic>
      <p:pic>
        <p:nvPicPr>
          <p:cNvPr id="32" name="Picture 31" descr="44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2781300"/>
            <a:ext cx="1676400" cy="1257300"/>
          </a:xfrm>
          <a:prstGeom prst="rect">
            <a:avLst/>
          </a:prstGeom>
        </p:spPr>
      </p:pic>
      <p:pic>
        <p:nvPicPr>
          <p:cNvPr id="33" name="Picture 32" descr="44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0" y="4191000"/>
            <a:ext cx="1676400" cy="125730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371600" y="5224552"/>
            <a:ext cx="6400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11500" dirty="0" smtClean="0">
                <a:latin typeface="NikoshBAN" pitchFamily="2" charset="0"/>
                <a:cs typeface="NikoshBAN" pitchFamily="2" charset="0"/>
              </a:rPr>
              <a:t>১৪ ১৫ ১৬ ১৭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6019800" y="5410200"/>
            <a:ext cx="1752600" cy="1447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Picture 35" descr="44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8200" y="4191000"/>
            <a:ext cx="1676400" cy="1257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1371600"/>
            <a:ext cx="701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609600" y="5148352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11500" dirty="0" smtClean="0">
                <a:latin typeface="NikoshBAN" pitchFamily="2" charset="0"/>
                <a:cs typeface="NikoshBAN" pitchFamily="2" charset="0"/>
              </a:rPr>
              <a:t>১৩   ১৪  ১৫  ১৬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457200" y="5257800"/>
            <a:ext cx="1981200" cy="1524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 descr="images.jpg"/>
          <p:cNvPicPr>
            <a:picLocks noChangeAspect="1"/>
          </p:cNvPicPr>
          <p:nvPr/>
        </p:nvPicPr>
        <p:blipFill>
          <a:blip r:embed="rId2"/>
          <a:srcRect l="16352" r="38224"/>
          <a:stretch>
            <a:fillRect/>
          </a:stretch>
        </p:blipFill>
        <p:spPr>
          <a:xfrm>
            <a:off x="152400" y="76200"/>
            <a:ext cx="1524000" cy="1828800"/>
          </a:xfrm>
          <a:prstGeom prst="rect">
            <a:avLst/>
          </a:prstGeom>
        </p:spPr>
      </p:pic>
      <p:pic>
        <p:nvPicPr>
          <p:cNvPr id="25" name="Picture 24" descr="images.jpg"/>
          <p:cNvPicPr>
            <a:picLocks noChangeAspect="1"/>
          </p:cNvPicPr>
          <p:nvPr/>
        </p:nvPicPr>
        <p:blipFill>
          <a:blip r:embed="rId2"/>
          <a:srcRect l="16352" r="38224"/>
          <a:stretch>
            <a:fillRect/>
          </a:stretch>
        </p:blipFill>
        <p:spPr>
          <a:xfrm>
            <a:off x="1752600" y="76200"/>
            <a:ext cx="1524000" cy="1828800"/>
          </a:xfrm>
          <a:prstGeom prst="rect">
            <a:avLst/>
          </a:prstGeom>
        </p:spPr>
      </p:pic>
      <p:pic>
        <p:nvPicPr>
          <p:cNvPr id="26" name="Picture 25" descr="images.jpg"/>
          <p:cNvPicPr>
            <a:picLocks noChangeAspect="1"/>
          </p:cNvPicPr>
          <p:nvPr/>
        </p:nvPicPr>
        <p:blipFill>
          <a:blip r:embed="rId2"/>
          <a:srcRect l="16352" r="38224"/>
          <a:stretch>
            <a:fillRect/>
          </a:stretch>
        </p:blipFill>
        <p:spPr>
          <a:xfrm>
            <a:off x="3352800" y="76200"/>
            <a:ext cx="1524000" cy="1828800"/>
          </a:xfrm>
          <a:prstGeom prst="rect">
            <a:avLst/>
          </a:prstGeom>
        </p:spPr>
      </p:pic>
      <p:pic>
        <p:nvPicPr>
          <p:cNvPr id="27" name="Picture 26" descr="images.jpg"/>
          <p:cNvPicPr>
            <a:picLocks noChangeAspect="1"/>
          </p:cNvPicPr>
          <p:nvPr/>
        </p:nvPicPr>
        <p:blipFill>
          <a:blip r:embed="rId2"/>
          <a:srcRect l="16352" r="38224"/>
          <a:stretch>
            <a:fillRect/>
          </a:stretch>
        </p:blipFill>
        <p:spPr>
          <a:xfrm>
            <a:off x="4953000" y="76200"/>
            <a:ext cx="1524000" cy="1828800"/>
          </a:xfrm>
          <a:prstGeom prst="rect">
            <a:avLst/>
          </a:prstGeom>
        </p:spPr>
      </p:pic>
      <p:pic>
        <p:nvPicPr>
          <p:cNvPr id="28" name="Picture 27" descr="images.jpg"/>
          <p:cNvPicPr>
            <a:picLocks noChangeAspect="1"/>
          </p:cNvPicPr>
          <p:nvPr/>
        </p:nvPicPr>
        <p:blipFill>
          <a:blip r:embed="rId2"/>
          <a:srcRect l="16352" r="38224"/>
          <a:stretch>
            <a:fillRect/>
          </a:stretch>
        </p:blipFill>
        <p:spPr>
          <a:xfrm>
            <a:off x="6553200" y="76200"/>
            <a:ext cx="1524000" cy="1828800"/>
          </a:xfrm>
          <a:prstGeom prst="rect">
            <a:avLst/>
          </a:prstGeom>
        </p:spPr>
      </p:pic>
      <p:pic>
        <p:nvPicPr>
          <p:cNvPr id="29" name="Picture 28" descr="images.jpg"/>
          <p:cNvPicPr>
            <a:picLocks noChangeAspect="1"/>
          </p:cNvPicPr>
          <p:nvPr/>
        </p:nvPicPr>
        <p:blipFill>
          <a:blip r:embed="rId2"/>
          <a:srcRect l="16352" r="38224"/>
          <a:stretch>
            <a:fillRect/>
          </a:stretch>
        </p:blipFill>
        <p:spPr>
          <a:xfrm>
            <a:off x="152400" y="1981200"/>
            <a:ext cx="1524000" cy="1828800"/>
          </a:xfrm>
          <a:prstGeom prst="rect">
            <a:avLst/>
          </a:prstGeom>
        </p:spPr>
      </p:pic>
      <p:pic>
        <p:nvPicPr>
          <p:cNvPr id="30" name="Picture 29" descr="images.jpg"/>
          <p:cNvPicPr>
            <a:picLocks noChangeAspect="1"/>
          </p:cNvPicPr>
          <p:nvPr/>
        </p:nvPicPr>
        <p:blipFill>
          <a:blip r:embed="rId2"/>
          <a:srcRect l="16352" r="38224"/>
          <a:stretch>
            <a:fillRect/>
          </a:stretch>
        </p:blipFill>
        <p:spPr>
          <a:xfrm>
            <a:off x="1752600" y="1981200"/>
            <a:ext cx="1524000" cy="1828800"/>
          </a:xfrm>
          <a:prstGeom prst="rect">
            <a:avLst/>
          </a:prstGeom>
        </p:spPr>
      </p:pic>
      <p:pic>
        <p:nvPicPr>
          <p:cNvPr id="31" name="Picture 30" descr="images.jpg"/>
          <p:cNvPicPr>
            <a:picLocks noChangeAspect="1"/>
          </p:cNvPicPr>
          <p:nvPr/>
        </p:nvPicPr>
        <p:blipFill>
          <a:blip r:embed="rId2"/>
          <a:srcRect l="16352" r="38224"/>
          <a:stretch>
            <a:fillRect/>
          </a:stretch>
        </p:blipFill>
        <p:spPr>
          <a:xfrm>
            <a:off x="3352800" y="1981200"/>
            <a:ext cx="1524000" cy="1828800"/>
          </a:xfrm>
          <a:prstGeom prst="rect">
            <a:avLst/>
          </a:prstGeom>
        </p:spPr>
      </p:pic>
      <p:pic>
        <p:nvPicPr>
          <p:cNvPr id="32" name="Picture 31" descr="images.jpg"/>
          <p:cNvPicPr>
            <a:picLocks noChangeAspect="1"/>
          </p:cNvPicPr>
          <p:nvPr/>
        </p:nvPicPr>
        <p:blipFill>
          <a:blip r:embed="rId2"/>
          <a:srcRect l="16352" r="38224"/>
          <a:stretch>
            <a:fillRect/>
          </a:stretch>
        </p:blipFill>
        <p:spPr>
          <a:xfrm>
            <a:off x="4953000" y="1981200"/>
            <a:ext cx="1524000" cy="1828800"/>
          </a:xfrm>
          <a:prstGeom prst="rect">
            <a:avLst/>
          </a:prstGeom>
        </p:spPr>
      </p:pic>
      <p:pic>
        <p:nvPicPr>
          <p:cNvPr id="33" name="Picture 32" descr="images.jpg"/>
          <p:cNvPicPr>
            <a:picLocks noChangeAspect="1"/>
          </p:cNvPicPr>
          <p:nvPr/>
        </p:nvPicPr>
        <p:blipFill>
          <a:blip r:embed="rId2"/>
          <a:srcRect l="16352" r="38224"/>
          <a:stretch>
            <a:fillRect/>
          </a:stretch>
        </p:blipFill>
        <p:spPr>
          <a:xfrm>
            <a:off x="6553200" y="1981200"/>
            <a:ext cx="1524000" cy="1828800"/>
          </a:xfrm>
          <a:prstGeom prst="rect">
            <a:avLst/>
          </a:prstGeom>
        </p:spPr>
      </p:pic>
      <p:pic>
        <p:nvPicPr>
          <p:cNvPr id="34" name="Picture 33" descr="images.jpg"/>
          <p:cNvPicPr>
            <a:picLocks noChangeAspect="1"/>
          </p:cNvPicPr>
          <p:nvPr/>
        </p:nvPicPr>
        <p:blipFill>
          <a:blip r:embed="rId2"/>
          <a:srcRect l="16352" r="38224"/>
          <a:stretch>
            <a:fillRect/>
          </a:stretch>
        </p:blipFill>
        <p:spPr>
          <a:xfrm>
            <a:off x="3352800" y="3886200"/>
            <a:ext cx="1270000" cy="1524000"/>
          </a:xfrm>
          <a:prstGeom prst="rect">
            <a:avLst/>
          </a:prstGeom>
        </p:spPr>
      </p:pic>
      <p:pic>
        <p:nvPicPr>
          <p:cNvPr id="35" name="Picture 34" descr="images.jpg"/>
          <p:cNvPicPr>
            <a:picLocks noChangeAspect="1"/>
          </p:cNvPicPr>
          <p:nvPr/>
        </p:nvPicPr>
        <p:blipFill>
          <a:blip r:embed="rId2"/>
          <a:srcRect l="16352" r="38224"/>
          <a:stretch>
            <a:fillRect/>
          </a:stretch>
        </p:blipFill>
        <p:spPr>
          <a:xfrm>
            <a:off x="4978400" y="3886200"/>
            <a:ext cx="1270000" cy="1524000"/>
          </a:xfrm>
          <a:prstGeom prst="rect">
            <a:avLst/>
          </a:prstGeom>
        </p:spPr>
      </p:pic>
      <p:pic>
        <p:nvPicPr>
          <p:cNvPr id="36" name="Picture 35" descr="images.jpg"/>
          <p:cNvPicPr>
            <a:picLocks noChangeAspect="1"/>
          </p:cNvPicPr>
          <p:nvPr/>
        </p:nvPicPr>
        <p:blipFill>
          <a:blip r:embed="rId2"/>
          <a:srcRect l="16352" r="38224"/>
          <a:stretch>
            <a:fillRect/>
          </a:stretch>
        </p:blipFill>
        <p:spPr>
          <a:xfrm>
            <a:off x="6553200" y="3886200"/>
            <a:ext cx="1270000" cy="152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eldhrubotara_1244351659_1-egg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590" y="228600"/>
            <a:ext cx="1604210" cy="1524000"/>
          </a:xfrm>
          <a:prstGeom prst="rect">
            <a:avLst/>
          </a:prstGeom>
        </p:spPr>
      </p:pic>
      <p:pic>
        <p:nvPicPr>
          <p:cNvPr id="3" name="Picture 2" descr="neeldhrubotara_1244351659_1-egg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228600"/>
            <a:ext cx="1604210" cy="1524000"/>
          </a:xfrm>
          <a:prstGeom prst="rect">
            <a:avLst/>
          </a:prstGeom>
        </p:spPr>
      </p:pic>
      <p:pic>
        <p:nvPicPr>
          <p:cNvPr id="4" name="Picture 3" descr="neeldhrubotara_1244351659_1-egg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304800"/>
            <a:ext cx="1604210" cy="1524000"/>
          </a:xfrm>
          <a:prstGeom prst="rect">
            <a:avLst/>
          </a:prstGeom>
        </p:spPr>
      </p:pic>
      <p:pic>
        <p:nvPicPr>
          <p:cNvPr id="5" name="Picture 4" descr="neeldhrubotara_1244351659_1-egg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0" y="304800"/>
            <a:ext cx="1604210" cy="1524000"/>
          </a:xfrm>
          <a:prstGeom prst="rect">
            <a:avLst/>
          </a:prstGeom>
        </p:spPr>
      </p:pic>
      <p:pic>
        <p:nvPicPr>
          <p:cNvPr id="6" name="Picture 5" descr="neeldhrubotara_1244351659_1-egg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304800"/>
            <a:ext cx="1604210" cy="1524000"/>
          </a:xfrm>
          <a:prstGeom prst="rect">
            <a:avLst/>
          </a:prstGeom>
        </p:spPr>
      </p:pic>
      <p:pic>
        <p:nvPicPr>
          <p:cNvPr id="7" name="Picture 6" descr="neeldhrubotara_1244351659_1-egg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524000"/>
            <a:ext cx="1604210" cy="1524000"/>
          </a:xfrm>
          <a:prstGeom prst="rect">
            <a:avLst/>
          </a:prstGeom>
        </p:spPr>
      </p:pic>
      <p:pic>
        <p:nvPicPr>
          <p:cNvPr id="8" name="Picture 7" descr="neeldhrubotara_1244351659_1-egg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524000"/>
            <a:ext cx="1604210" cy="1524000"/>
          </a:xfrm>
          <a:prstGeom prst="rect">
            <a:avLst/>
          </a:prstGeom>
        </p:spPr>
      </p:pic>
      <p:pic>
        <p:nvPicPr>
          <p:cNvPr id="9" name="Picture 8" descr="neeldhrubotara_1244351659_1-egg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8790" y="1600200"/>
            <a:ext cx="1604210" cy="1524000"/>
          </a:xfrm>
          <a:prstGeom prst="rect">
            <a:avLst/>
          </a:prstGeom>
        </p:spPr>
      </p:pic>
      <p:pic>
        <p:nvPicPr>
          <p:cNvPr id="10" name="Picture 9" descr="neeldhrubotara_1244351659_1-egg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2790" y="1676400"/>
            <a:ext cx="1604210" cy="1524000"/>
          </a:xfrm>
          <a:prstGeom prst="rect">
            <a:avLst/>
          </a:prstGeom>
        </p:spPr>
      </p:pic>
      <p:pic>
        <p:nvPicPr>
          <p:cNvPr id="11" name="Picture 10" descr="neeldhrubotara_1244351659_1-egg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0590" y="1676400"/>
            <a:ext cx="1604210" cy="1524000"/>
          </a:xfrm>
          <a:prstGeom prst="rect">
            <a:avLst/>
          </a:prstGeom>
        </p:spPr>
      </p:pic>
      <p:pic>
        <p:nvPicPr>
          <p:cNvPr id="12" name="Picture 11" descr="neeldhrubotara_1244351659_1-egg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743200"/>
            <a:ext cx="1604210" cy="1524000"/>
          </a:xfrm>
          <a:prstGeom prst="rect">
            <a:avLst/>
          </a:prstGeom>
        </p:spPr>
      </p:pic>
      <p:pic>
        <p:nvPicPr>
          <p:cNvPr id="13" name="Picture 12" descr="neeldhrubotara_1244351659_1-egg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8590" y="2743200"/>
            <a:ext cx="1604210" cy="1524000"/>
          </a:xfrm>
          <a:prstGeom prst="rect">
            <a:avLst/>
          </a:prstGeom>
        </p:spPr>
      </p:pic>
      <p:pic>
        <p:nvPicPr>
          <p:cNvPr id="14" name="Picture 13" descr="neeldhrubotara_1244351659_1-egg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600" y="2819400"/>
            <a:ext cx="1604210" cy="1524000"/>
          </a:xfrm>
          <a:prstGeom prst="rect">
            <a:avLst/>
          </a:prstGeom>
        </p:spPr>
      </p:pic>
      <p:pic>
        <p:nvPicPr>
          <p:cNvPr id="15" name="Picture 14" descr="neeldhrubotara_1244351659_1-egg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6590" y="2819400"/>
            <a:ext cx="1604210" cy="1524000"/>
          </a:xfrm>
          <a:prstGeom prst="rect">
            <a:avLst/>
          </a:prstGeom>
        </p:spPr>
      </p:pic>
      <p:pic>
        <p:nvPicPr>
          <p:cNvPr id="16" name="Picture 15" descr="neeldhrubotara_1244351659_1-egg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4390" y="2895600"/>
            <a:ext cx="1604210" cy="1524000"/>
          </a:xfrm>
          <a:prstGeom prst="rect">
            <a:avLst/>
          </a:prstGeom>
        </p:spPr>
      </p:pic>
      <p:pic>
        <p:nvPicPr>
          <p:cNvPr id="17" name="Picture 16" descr="neeldhrubotara_1244351659_1-egg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886200"/>
            <a:ext cx="1604210" cy="1524000"/>
          </a:xfrm>
          <a:prstGeom prst="rect">
            <a:avLst/>
          </a:prstGeom>
        </p:spPr>
      </p:pic>
      <p:pic>
        <p:nvPicPr>
          <p:cNvPr id="18" name="Picture 17" descr="neeldhrubotara_1244351659_1-egg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8590" y="3962400"/>
            <a:ext cx="1604210" cy="1524000"/>
          </a:xfrm>
          <a:prstGeom prst="rect">
            <a:avLst/>
          </a:prstGeom>
        </p:spPr>
      </p:pic>
      <p:pic>
        <p:nvPicPr>
          <p:cNvPr id="19" name="Picture 18" descr="neeldhrubotara_1244351659_1-egg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2590" y="3962400"/>
            <a:ext cx="1604210" cy="1524000"/>
          </a:xfrm>
          <a:prstGeom prst="rect">
            <a:avLst/>
          </a:prstGeom>
        </p:spPr>
      </p:pic>
      <p:pic>
        <p:nvPicPr>
          <p:cNvPr id="20" name="Picture 19" descr="neeldhrubotara_1244351659_1-egg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4038600"/>
            <a:ext cx="1604210" cy="1524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371600" y="5638800"/>
            <a:ext cx="7162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১৬   ১৭   ১৮  ১৯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105400" y="5638800"/>
            <a:ext cx="1219200" cy="990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</TotalTime>
  <Words>102</Words>
  <Application>Microsoft Office PowerPoint</Application>
  <PresentationFormat>On-screen Show (4:3)</PresentationFormat>
  <Paragraphs>28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আমার সোনার বাংলা  কাঁটা হেরি ক্ষান্ত কেন কমাল তুলিতে  দুঃখ বিনা সুখ লাভ হয় কি মহিতে </dc:title>
  <dc:creator>SHANTA_RANI</dc:creator>
  <cp:lastModifiedBy>DPE</cp:lastModifiedBy>
  <cp:revision>94</cp:revision>
  <dcterms:created xsi:type="dcterms:W3CDTF">2006-08-16T00:00:00Z</dcterms:created>
  <dcterms:modified xsi:type="dcterms:W3CDTF">2013-06-24T08:09:30Z</dcterms:modified>
</cp:coreProperties>
</file>